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Annual Plan, Annual Plan, Annual Plan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ation_bg_HowDoIPutMyDataToWork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070"/>
            <a:ext cx="914400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311700" y="1386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Annual Plan With Periodization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Ranking Data and/or Course Comparison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" y="0"/>
            <a:ext cx="91211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Ranking Data and/or Course Comparison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368825"/>
            <a:ext cx="8520600" cy="8256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Competition Goals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87900" y="1381075"/>
            <a:ext cx="8375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Predict with training results and competition history.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similar workouts for improvement.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training to competition for value.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performance</a:t>
            </a: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trends to set goals.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Use meet data for athlete scheduling.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070"/>
            <a:ext cx="914400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11700" y="1386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Annual Plan With Periodization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Visual Calendar (SEE when competitions occur)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33240"/>
            <a:ext cx="9143998" cy="254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Elite Performance Averaging (formula building)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Ranking Data and/or Course Comparison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Competition Data (including predictive targets)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368825"/>
            <a:ext cx="8520600" cy="8256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Long Range Planning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87900" y="1381075"/>
            <a:ext cx="8375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Season comparisons allow us to plan for growth.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athletes season-by-season.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event groups to find trends.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meets for a productive schedule.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peaking for effective coaching.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"Self-perception of high expertise increases closed-mindedness."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Victor Ottatia, Loyola University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i="1" lang="en" sz="2400">
                <a:solidFill>
                  <a:srgbClr val="FF0000"/>
                </a:solidFill>
              </a:rPr>
              <a:t>(AKA: I already know it all)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070"/>
            <a:ext cx="914400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311700" y="1386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Annual Plan With Periodization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Personal Observations by Others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Athlete Data Form (pre-season)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PreSeason Testing and Evaluation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Program Historical Data (All-Time List)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0"/>
            <a:ext cx="8520600" cy="793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0000"/>
                </a:solidFill>
              </a:rPr>
              <a:t>How Do I Use My Data?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891164"/>
            <a:ext cx="8520600" cy="383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Training Targets</a:t>
            </a:r>
            <a:br>
              <a:rPr b="1"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	Use recent data to set targets for practice sessions.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Practice Adaptation</a:t>
            </a:r>
            <a:br>
              <a:rPr b="1"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	Grade yourself, and adapt practices based on reality.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Competition Goals</a:t>
            </a:r>
            <a:br>
              <a:rPr b="1"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	Predict with training results and competition history.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Long Range Planning</a:t>
            </a:r>
            <a:br>
              <a:rPr b="1"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	Season comparisons allow us to plan for growth.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The Expert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already good at what you do, now be courageous enough to become even better.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Plan, execute, adapt.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ation_end_HowDoIPutMyDataToWork.jpg"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The Expert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already good at what you do, now let’s help you get more out of the time you already spend on your teams.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0"/>
            <a:ext cx="8520600" cy="793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0000"/>
                </a:solidFill>
              </a:rPr>
              <a:t>How Do I Use My Data?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891164"/>
            <a:ext cx="8520600" cy="383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Training Targets</a:t>
            </a:r>
            <a:br>
              <a:rPr b="1"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	Use recent data to set targets for practice sessions.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Practice Adaptation</a:t>
            </a:r>
            <a:br>
              <a:rPr b="1"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	Grade yourself, and adapt practices based on reality.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Competition Goals</a:t>
            </a:r>
            <a:br>
              <a:rPr b="1"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	Predict with training results and competition history.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Long Range Planning</a:t>
            </a:r>
            <a:br>
              <a:rPr b="1"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	Season comparisons allow us to plan for growth.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68825"/>
            <a:ext cx="8520600" cy="8256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Training Targets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87900" y="1381075"/>
            <a:ext cx="8375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Use recent data to set targets for practice sessions.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Track improvement to set better target times.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across distances to find strengths.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across reps for strength metrics.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athlete performances for placement.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070"/>
            <a:ext cx="9144000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311700" y="1386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Annual Plan With Periodization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Practice Session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“Distance Factors” Spreadsheet (conversions)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368825"/>
            <a:ext cx="8520600" cy="8256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Practice Adaptation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87900" y="1381075"/>
            <a:ext cx="8375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Grade yourself, and adapt practices based on reality.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expectations to reality - and adjust.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Compare peaking strategies for success.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Include strength and cross training measures.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Measure intangibles (complaints, indifference).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