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6EBE098-BA61-4EF3-950E-136512218543}">
  <a:tblStyle styleId="{F6EBE098-BA61-4EF3-950E-136512218543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 a first-year coach, and a hurdler since the age of 7, I lost an entire season simply because I thought I knew how to hurdle.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With a perfect score on the USATF Level 2 Physiology exam, my main goal became learning more continuously.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sentation_bg_TheHolisticView.jpg"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Strategies: STD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is not really a strategy, but a coaching failure or an emergency situation. This should never extend beyond one race.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6666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Strategies: LTD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Much like the STD, this likely leaves the athlete with no feedback and no structured way to correct technical or pace errors.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00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Strategies: STA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strategy is useful for young or new athletes who will gain strength. This allows the confidence to maintain speed on the ground between hurdles...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Strategies: STA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(cont.) Alternating legs should be taught, to allow the hurdler to correct without any disruptive (stuttering, chopping, reaching) strides to decrease velocity.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99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Strategies: LTA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LTA approach is best suited for experienced hurdlers who are between stride lengths. This allows for maintenance of maximum velocity throughout the race...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99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Strategies: LTA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(cont.) Alternating legs should be taught, practiced, and planned. If the hurdler runs an even stride pattern, work to perfect it!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8761D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Strategies: STM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Great for new hurdlers who are athletic and disciplined. Learning a pattern and rhythm early allows for increasing tempo to gain speed...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8761D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Strategies: STM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(cont.) STM finds the current stride pattern, and uses it until the hurdler develops to longer/fewer strides throughout the race.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AA84F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Strategies: LTM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strategy requires the most patience on the part of all involved. After considerable evaluation and training, a goal stride pattern is determined...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AA84F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Strategies: LTM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(cont.) The goal pattern is then established at the beginning of the race, and held as long as possible. An alternating leg should be taught to allow for the transition...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"Self-perception of high expertise increases closed-mindedness."</a:t>
            </a:r>
          </a:p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Victor Ottatia, Loyola University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spcBef>
                <a:spcPts val="0"/>
              </a:spcBef>
              <a:buNone/>
            </a:pPr>
            <a:r>
              <a:rPr i="1" lang="en" sz="2400">
                <a:solidFill>
                  <a:srgbClr val="FFFF00"/>
                </a:solidFill>
              </a:rPr>
              <a:t>(AKA: I already know it all)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AA84F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Strategies: LTM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(cont.) As the athlete progresses over time, the goal pattern is pushed deeper into the race - until all 8 clearances are made with the dominant lead leg.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73763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What are the Strategies?</a:t>
            </a:r>
          </a:p>
        </p:txBody>
      </p:sp>
      <p:graphicFrame>
        <p:nvGraphicFramePr>
          <p:cNvPr id="173" name="Shape 173"/>
          <p:cNvGraphicFramePr/>
          <p:nvPr/>
        </p:nvGraphicFramePr>
        <p:xfrm>
          <a:off x="402935" y="131390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{F6EBE098-BA61-4EF3-950E-136512218543}</a:tableStyleId>
              </a:tblPr>
              <a:tblGrid>
                <a:gridCol w="2785075"/>
                <a:gridCol w="2785075"/>
                <a:gridCol w="2785075"/>
              </a:tblGrid>
              <a:tr h="8611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3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Short Term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Long Term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611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Mathematic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STM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38761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LTM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AA84F"/>
                    </a:solidFill>
                  </a:tcPr>
                </a:tc>
              </a:tr>
              <a:tr h="8611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Alternating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LTA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99"/>
                    </a:solidFill>
                  </a:tcPr>
                </a:tc>
              </a:tr>
              <a:tr h="8611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Disastrous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STD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LTD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99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 Are The Expert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 two of our hurdlers are the same. Our strategy should not be a one-size-fits-all approach. 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Our athletes deserve our best.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sentation_end_TheHolisticView.jpg"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99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 Are The Expert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Your 300m Hurdle strategy ultimately depends on your conditions: your athlete, your season, your experience and your goals.</a:t>
            </a:r>
            <a:br>
              <a:rPr lang="en" sz="4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73763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What are the Strategies?</a:t>
            </a:r>
          </a:p>
        </p:txBody>
      </p:sp>
      <p:graphicFrame>
        <p:nvGraphicFramePr>
          <p:cNvPr id="71" name="Shape 71"/>
          <p:cNvGraphicFramePr/>
          <p:nvPr/>
        </p:nvGraphicFramePr>
        <p:xfrm>
          <a:off x="402935" y="131390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{F6EBE098-BA61-4EF3-950E-136512218543}</a:tableStyleId>
              </a:tblPr>
              <a:tblGrid>
                <a:gridCol w="2785075"/>
                <a:gridCol w="2785075"/>
                <a:gridCol w="2785075"/>
              </a:tblGrid>
              <a:tr h="86112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3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Short Term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Long Term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611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Mathematic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STM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38761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LTM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6AA84F"/>
                    </a:solidFill>
                  </a:tcPr>
                </a:tc>
              </a:tr>
              <a:tr h="8611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Alternating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LTA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99"/>
                    </a:solidFill>
                  </a:tcPr>
                </a:tc>
              </a:tr>
              <a:tr h="8611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Disastrous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STD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LTD</a:t>
                      </a: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73763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5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What are the Components?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414200"/>
            <a:ext cx="8520600" cy="331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Short Term: Practicing for the day, or preparing only for the next competition.</a:t>
            </a:r>
            <a:br>
              <a:rPr lang="en" sz="4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73763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5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What are the Components?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414200"/>
            <a:ext cx="8520600" cy="331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Long Term: Preparing through an annual plan, scholastic career, or Olympiad.</a:t>
            </a:r>
            <a:br>
              <a:rPr lang="en" sz="4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73763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5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What are the Components?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414200"/>
            <a:ext cx="8520600" cy="331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Mathematic: Using numeric and/or scientific methodology to establish a competition plan.</a:t>
            </a:r>
            <a:br>
              <a:rPr lang="en" sz="4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73763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5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What are the Components?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414200"/>
            <a:ext cx="8520600" cy="331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Alternating: Training the athlete to lead with either leg effectively.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73763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414200"/>
            <a:ext cx="8520600" cy="331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Disastrous: Sending the athlete from the start with no plan, or allowing the athlete to decide ‘on the fly’.</a:t>
            </a: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x="311700" y="76200"/>
            <a:ext cx="8520600" cy="1017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5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What are the Components?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